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7764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Digital Forensics: The Cyber Detective's Toolkit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827978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forensics examines evidence from computers, phones, and networks to support investigations across criminal, civil, and corporate domains.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111829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Expert examiners uncover hidden data to solve cybercrimes, data breaches, and complex fraud cases using specialized techniques and tools.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66198"/>
            <a:ext cx="924544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Role of the Digital Forensic Examiner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220403"/>
            <a:ext cx="285523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Evidence Management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793212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Examiners collect, analyze, and preserve digital evidence using specialized tools and protocols.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028248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They maintain strict chain of custody documentation to ensure admissibility in court.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312926" y="32204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Expertise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12926" y="3793212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Detailed reports translate complex findings into understandable conclusions for non-technical stakeholders.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312926" y="5374958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Expert testimony explains digital evidence in court proceedings.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9867543" y="32204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Advisory Function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67543" y="3793212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Recommendations help organizations improve security posture based on investigation findings.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867543" y="5374958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Preventative measures reduce future vulnerability and enhance resilience.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391" y="682943"/>
            <a:ext cx="7770019" cy="1291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Responsibilities and Workflow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391" y="2268736"/>
            <a:ext cx="981432" cy="14611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49264" y="2464951"/>
            <a:ext cx="2582942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Identification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449264" y="2905482"/>
            <a:ext cx="6494145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Locate potential evidence sources across diverse digital devices and media.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391" y="3729871"/>
            <a:ext cx="981432" cy="11777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49264" y="3926086"/>
            <a:ext cx="2582942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Acquisition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449264" y="4366617"/>
            <a:ext cx="649414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Securely collect data without altering original evidence.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391" y="4907637"/>
            <a:ext cx="981432" cy="11777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49264" y="5103852"/>
            <a:ext cx="2582942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Analysis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49264" y="5544383"/>
            <a:ext cx="6494145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Reconstruct events and attribute actions using specialized tools.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391" y="6085403"/>
            <a:ext cx="981432" cy="146113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49264" y="6281618"/>
            <a:ext cx="2582942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Documentation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449264" y="6722150"/>
            <a:ext cx="6494145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Maintain meticulous chain of custody throughout the entire process.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00075"/>
            <a:ext cx="655129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NIST and Digital Forensics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774" y="1746052"/>
            <a:ext cx="2163723" cy="161270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176" y="2571393"/>
            <a:ext cx="304681" cy="3807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35072" y="21359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Tool Validation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35072" y="2622113"/>
            <a:ext cx="68179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Rigorous testing ensures forensic tools produce reliable results.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5172551" y="3370540"/>
            <a:ext cx="8645485" cy="15240"/>
          </a:xfrm>
          <a:prstGeom prst="roundRect">
            <a:avLst>
              <a:gd name="adj" fmla="val 2132502"/>
            </a:avLst>
          </a:prstGeom>
          <a:solidFill>
            <a:srgbClr val="BACFDD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972" y="3412807"/>
            <a:ext cx="4327446" cy="1612702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295" y="4028718"/>
            <a:ext cx="304681" cy="38076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16993" y="3629382"/>
            <a:ext cx="30359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Guidelines Development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16993" y="4115514"/>
            <a:ext cx="723852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NIST SP 800-86 and related publications establish examination standards.</a:t>
            </a:r>
            <a:endParaRPr lang="en-US" sz="1700" dirty="0"/>
          </a:p>
        </p:txBody>
      </p:sp>
      <p:sp>
        <p:nvSpPr>
          <p:cNvPr id="12" name="Shape 6"/>
          <p:cNvSpPr/>
          <p:nvPr/>
        </p:nvSpPr>
        <p:spPr>
          <a:xfrm>
            <a:off x="6254472" y="5037296"/>
            <a:ext cx="7563564" cy="15240"/>
          </a:xfrm>
          <a:prstGeom prst="roundRect">
            <a:avLst>
              <a:gd name="adj" fmla="val 2132502"/>
            </a:avLst>
          </a:prstGeom>
          <a:solidFill>
            <a:srgbClr val="BACFDD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51" y="5079563"/>
            <a:ext cx="6491288" cy="1612702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295" y="5695474"/>
            <a:ext cx="304681" cy="38076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98913" y="5296138"/>
            <a:ext cx="297930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Research Contributions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498913" y="5782270"/>
            <a:ext cx="615660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Ongoing studies advance data integrity and forensic methodologies.</a:t>
            </a:r>
            <a:endParaRPr lang="en-US" sz="1700" dirty="0"/>
          </a:p>
        </p:txBody>
      </p:sp>
      <p:sp>
        <p:nvSpPr>
          <p:cNvPr id="17" name="Text 9"/>
          <p:cNvSpPr/>
          <p:nvPr/>
        </p:nvSpPr>
        <p:spPr>
          <a:xfrm>
            <a:off x="758309" y="6935986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National Institute of Standards and Technology plays a crucial role in digital forensics credibility by setting standards that ensure evidence reliability and process trust.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7724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Computer Forensics: Collection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527578"/>
            <a:ext cx="162401" cy="1656159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45632" y="25275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Identify and Isolate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5632" y="3013710"/>
            <a:ext cx="71400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 the scene. Photograph all connections before disconnecting devices.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245632" y="3837027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Prevent remote wiping by isolating from networks.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83231" y="4400312"/>
            <a:ext cx="162401" cy="1309449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570553" y="4400312"/>
            <a:ext cx="32001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Protect Original Evidence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570553" y="4886444"/>
            <a:ext cx="68151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 write-blockers to prevent accidental modification.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570553" y="5363051"/>
            <a:ext cx="68151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Capture volatile memory before powering down systems.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1408271" y="5926336"/>
            <a:ext cx="162401" cy="1309449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895594" y="59263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Document Everything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895594" y="6412468"/>
            <a:ext cx="64900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Record device status, timestamps, and physical context.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895594" y="6889075"/>
            <a:ext cx="64900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Establish initial chain of custody documentation.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03127"/>
            <a:ext cx="877574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Staging, Storage, and Preservation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44635" y="23491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Secure Facilities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835235"/>
            <a:ext cx="393704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Evidence is processed in controlled environments with restricted access.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005263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Anti-static workstations prevent damage to sensitive electronics.</a:t>
            </a:r>
            <a:endParaRPr lang="en-US" sz="17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121" y="3349288"/>
            <a:ext cx="324088" cy="40517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4932" y="252245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Integrity Controls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4932" y="3008590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Hash values verify evidence remains unaltered.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9934932" y="3831908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signatures authenticate examiner actions.</a:t>
            </a:r>
            <a:endParaRPr lang="en-US" sz="17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834" y="3349288"/>
            <a:ext cx="324088" cy="4051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34932" y="50236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Physical Safeguards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934932" y="5509736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Climate-controlled storage prevents degradation.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9934932" y="6333053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Tamper-evident packaging secures physical media.</a:t>
            </a:r>
            <a:endParaRPr lang="en-US" sz="17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8834" y="5621000"/>
            <a:ext cx="324088" cy="40517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841778" y="5023604"/>
            <a:ext cx="285357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Verification Processes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758309" y="5509736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Regular integrity checks confirm evidence stability.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758309" y="6333053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 logs document all interactions with evidence.</a:t>
            </a:r>
            <a:endParaRPr lang="en-US" sz="1700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7121" y="5621000"/>
            <a:ext cx="324088" cy="4051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68179"/>
            <a:ext cx="622351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Tools in Digital Forensics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1705808"/>
            <a:ext cx="3705463" cy="3512939"/>
          </a:xfrm>
          <a:prstGeom prst="roundRect">
            <a:avLst>
              <a:gd name="adj" fmla="val 925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19300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Forensic Imaging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8904" y="2416135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FTK Imager creates perfect evidence copies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468904" y="3185279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EnCase captures data while preserving metadata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468904" y="4301133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dd command tool for Unix/Linux environments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10166747" y="1705808"/>
            <a:ext cx="3705463" cy="3512939"/>
          </a:xfrm>
          <a:prstGeom prst="roundRect">
            <a:avLst>
              <a:gd name="adj" fmla="val 925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90942" y="19300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Analysis Software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90942" y="2416135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Autopsy recovers deleted files and artifacts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0390942" y="3185279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AccessData FTK provides comprehensive analysis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390942" y="3954423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X-Ways Forensics offers advanced capabilities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6244709" y="5435322"/>
            <a:ext cx="7627382" cy="2126099"/>
          </a:xfrm>
          <a:prstGeom prst="roundRect">
            <a:avLst>
              <a:gd name="adj" fmla="val 1528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68904" y="56595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Mobile Forensics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468904" y="6145649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Cellebrite UFED extracts smartphone data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6468904" y="6568083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Magnet AXIOM recovers app artifacts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6468904" y="6990517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Oxygen Forensic Detective analyzes cloud data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6968" y="574000"/>
            <a:ext cx="6832521" cy="686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Summary and Future Trends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16968" y="1573649"/>
            <a:ext cx="469583" cy="469582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976" y="1602462"/>
            <a:ext cx="329565" cy="4119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95267" y="1645325"/>
            <a:ext cx="274653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Evolving Expertise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6895267" y="2113717"/>
            <a:ext cx="7004566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examiners blend technical skills with legal knowledge for court-admissible results.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216968" y="3198852"/>
            <a:ext cx="469583" cy="469582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976" y="3227665"/>
            <a:ext cx="329565" cy="4119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895267" y="3270528"/>
            <a:ext cx="3211830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Standards-Based Practice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6895267" y="3738920"/>
            <a:ext cx="7004566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NIST frameworks ensure consistent, reliable forensic processes across the field.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6216968" y="4824055"/>
            <a:ext cx="469583" cy="469582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976" y="4852868"/>
            <a:ext cx="329565" cy="4119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895267" y="4895731"/>
            <a:ext cx="274653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Emerging Challenges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6895267" y="5364123"/>
            <a:ext cx="7004566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 forensics, IoT devices, and AI-powered systems create new investigation frontiers.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6216968" y="6449258"/>
            <a:ext cx="469583" cy="469582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976" y="6478072"/>
            <a:ext cx="329565" cy="41195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895267" y="6520934"/>
            <a:ext cx="274653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Continuous Education</a:t>
            </a:r>
            <a:endParaRPr lang="en-US" sz="2150" dirty="0"/>
          </a:p>
        </p:txBody>
      </p:sp>
      <p:sp>
        <p:nvSpPr>
          <p:cNvPr id="19" name="Text 12"/>
          <p:cNvSpPr/>
          <p:nvPr/>
        </p:nvSpPr>
        <p:spPr>
          <a:xfrm>
            <a:off x="6895267" y="6989326"/>
            <a:ext cx="7004566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Ongoing training keeps examiners current with evolving technologies and techniques.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2025-06-01T08:29:20Z</dcterms:created>
  <dcterms:modified xsi:type="dcterms:W3CDTF">2025-06-01T08:29:20Z</dcterms:modified>
</cp:coreProperties>
</file>